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8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63CDE-1DEA-C1D4-1631-839056D88DEE}" v="319" dt="2024-06-13T06:59:57.705"/>
    <p1510:client id="{5FDFDF92-AFC8-AF7C-031A-CBAA2BD5AA46}" v="575" dt="2024-06-14T08:27:52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5004-1376-4A9B-9582-BA24E5A045BC}" type="datetimeFigureOut">
              <a:t>26.06.2024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43D40-AB63-43F1-B5C0-5477EC626C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716559-3252-984F-6866-4991A53429FD}"/>
              </a:ext>
            </a:extLst>
          </p:cNvPr>
          <p:cNvSpPr/>
          <p:nvPr/>
        </p:nvSpPr>
        <p:spPr>
          <a:xfrm>
            <a:off x="7124700" y="787400"/>
            <a:ext cx="6527800" cy="6743700"/>
          </a:xfrm>
          <a:prstGeom prst="rect">
            <a:avLst/>
          </a:prstGeom>
          <a:solidFill>
            <a:schemeClr val="tx1"/>
          </a:solidFill>
          <a:ln>
            <a:solidFill>
              <a:srgbClr val="4472C4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810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48316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40" b="1" kern="0" spc="-18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Введение в игру</a:t>
            </a:r>
            <a:endParaRPr lang="en-US" sz="6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3940893"/>
            <a:ext cx="5420202" cy="22058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Погрузитесь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в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захватывающий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мир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нашей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новой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игры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где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вас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ждут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увлекательные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приключения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уникальные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персонажи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потрясающая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пиксельная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графика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.</a:t>
            </a:r>
            <a:endParaRPr lang="en-US" sz="1750">
              <a:solidFill>
                <a:srgbClr val="000000"/>
              </a:solidFill>
              <a:latin typeface="Inter"/>
              <a:ea typeface="Inter"/>
              <a:cs typeface="Inter" pitchFamily="34" charset="-120"/>
            </a:endParaRPr>
          </a:p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Откройте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для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себя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увлекательный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геймплей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который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поглотит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вас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с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первых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минут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.</a:t>
            </a:r>
            <a:endParaRPr lang="en-US" sz="1750">
              <a:latin typeface="Inter"/>
              <a:ea typeface="Inter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3199" y="537424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 descr="A pixel art of a black and white object&#10;&#10;Автоматически созданное описание">
            <a:extLst>
              <a:ext uri="{FF2B5EF4-FFF2-40B4-BE49-F238E27FC236}">
                <a16:creationId xmlns:a16="http://schemas.microsoft.com/office/drawing/2014/main" id="{AEB34C7F-8F58-FF36-0990-1867898D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019300"/>
            <a:ext cx="6794500" cy="427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D0203B-A6B7-917A-D63D-C08F0BBB992F}"/>
              </a:ext>
            </a:extLst>
          </p:cNvPr>
          <p:cNvSpPr txBox="1"/>
          <p:nvPr/>
        </p:nvSpPr>
        <p:spPr>
          <a:xfrm>
            <a:off x="-325821" y="222799"/>
            <a:ext cx="7315200" cy="70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095"/>
              </a:lnSpc>
              <a:buNone/>
            </a:pPr>
            <a:r>
              <a:rPr lang="en-US" sz="40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GREAN APPLE GAMES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506815-96C2-63A0-CE12-D0F70B53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41" y="0"/>
            <a:ext cx="8187559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5C28D-BF35-D5FF-54CE-E9E2EFBE299C}"/>
              </a:ext>
            </a:extLst>
          </p:cNvPr>
          <p:cNvSpPr txBox="1"/>
          <p:nvPr/>
        </p:nvSpPr>
        <p:spPr>
          <a:xfrm>
            <a:off x="4858407" y="2902937"/>
            <a:ext cx="1489841" cy="197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5095"/>
              </a:lnSpc>
              <a:buNone/>
            </a:pPr>
            <a:r>
              <a:rPr lang="ru-RU" sz="2800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Главная страница сайта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4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4FD3-CA37-A6E1-664F-FFC317E0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07435"/>
            <a:ext cx="14630400" cy="5907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B2AA2-828E-C802-877B-FF0E2A36B7FD}"/>
              </a:ext>
            </a:extLst>
          </p:cNvPr>
          <p:cNvSpPr txBox="1"/>
          <p:nvPr/>
        </p:nvSpPr>
        <p:spPr>
          <a:xfrm>
            <a:off x="4651513" y="317188"/>
            <a:ext cx="4651513" cy="69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095"/>
              </a:lnSpc>
              <a:buNone/>
            </a:pPr>
            <a:r>
              <a:rPr lang="ru-RU" sz="36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Разработка франшизы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5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B642A3-5805-71E0-F4E4-ED2C6E03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5" y="5123605"/>
            <a:ext cx="7653855" cy="28180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27CF3-0CD6-5453-69EB-3A2CE761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805" y="1502600"/>
            <a:ext cx="4834612" cy="37343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A5229B-E548-42ED-F60B-2600DF13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56" y="991957"/>
            <a:ext cx="3786810" cy="248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859671-0A42-8D61-9CF5-8DA7E0B08B51}"/>
              </a:ext>
            </a:extLst>
          </p:cNvPr>
          <p:cNvSpPr txBox="1"/>
          <p:nvPr/>
        </p:nvSpPr>
        <p:spPr>
          <a:xfrm>
            <a:off x="3538330" y="28796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Разработка методом «</a:t>
            </a:r>
            <a:r>
              <a:rPr lang="en-US" b="1" kern="0" spc="-122" dirty="0" err="1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Kaban</a:t>
            </a:r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»</a:t>
            </a:r>
            <a:r>
              <a:rPr lang="en-US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E787E-7F98-378A-2184-5ACD6A46E8B0}"/>
              </a:ext>
            </a:extLst>
          </p:cNvPr>
          <p:cNvSpPr txBox="1"/>
          <p:nvPr/>
        </p:nvSpPr>
        <p:spPr>
          <a:xfrm>
            <a:off x="135315" y="1755647"/>
            <a:ext cx="250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Создание и название проекта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E7C98-5A6A-787F-0CFE-C3FE36E197F6}"/>
              </a:ext>
            </a:extLst>
          </p:cNvPr>
          <p:cNvSpPr txBox="1"/>
          <p:nvPr/>
        </p:nvSpPr>
        <p:spPr>
          <a:xfrm>
            <a:off x="7853415" y="2724263"/>
            <a:ext cx="1530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8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Список сотрудников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5104D-5399-1C72-E784-1BC2C084FDDD}"/>
              </a:ext>
            </a:extLst>
          </p:cNvPr>
          <p:cNvSpPr txBox="1"/>
          <p:nvPr/>
        </p:nvSpPr>
        <p:spPr>
          <a:xfrm>
            <a:off x="8013032" y="5887123"/>
            <a:ext cx="228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Визуализация целей, задач и прогресса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FC296-AE3A-E7E4-A12E-96BC6298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85" y="0"/>
            <a:ext cx="8440646" cy="8237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35758-197B-BE3B-6CEC-F263E71D9D66}"/>
              </a:ext>
            </a:extLst>
          </p:cNvPr>
          <p:cNvSpPr txBox="1"/>
          <p:nvPr/>
        </p:nvSpPr>
        <p:spPr>
          <a:xfrm>
            <a:off x="973147" y="1153011"/>
            <a:ext cx="45132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Расширение франшизы  в медиа-сферу, создание группы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A13F0-A631-FE07-19A3-9F65EB9286BC}"/>
              </a:ext>
            </a:extLst>
          </p:cNvPr>
          <p:cNvSpPr txBox="1"/>
          <p:nvPr/>
        </p:nvSpPr>
        <p:spPr>
          <a:xfrm>
            <a:off x="-299545" y="2180161"/>
            <a:ext cx="736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7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EEB806-5294-A049-99CD-0B04241E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39" y="0"/>
            <a:ext cx="7756634" cy="33815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96E3B0-CE3F-BD60-8880-5192C7E3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37" y="3109187"/>
            <a:ext cx="7741663" cy="21849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8F49E8-5507-C065-7D28-0B23EC30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66" y="7310042"/>
            <a:ext cx="7756634" cy="8039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3C9998-A35B-8881-5102-17F77B8A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764" y="5294125"/>
            <a:ext cx="7756635" cy="2015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0E3A1-E1A9-03E3-86EE-41B8B8DB6FED}"/>
              </a:ext>
            </a:extLst>
          </p:cNvPr>
          <p:cNvSpPr txBox="1"/>
          <p:nvPr/>
        </p:nvSpPr>
        <p:spPr>
          <a:xfrm>
            <a:off x="1064172" y="3109187"/>
            <a:ext cx="52525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Создание сайта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1428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F691CC-8C15-DCAB-98B7-6610A4D6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0566" cy="82162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982D14-0E5A-7115-AE39-7284AA5B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859" y="4114800"/>
            <a:ext cx="5197886" cy="347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FC477F-B267-D3A9-83B9-C1285CF224B6}"/>
              </a:ext>
            </a:extLst>
          </p:cNvPr>
          <p:cNvSpPr txBox="1"/>
          <p:nvPr/>
        </p:nvSpPr>
        <p:spPr>
          <a:xfrm>
            <a:off x="6127531" y="114878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Выход на новый уровень</a:t>
            </a:r>
            <a:endParaRPr lang="ru-RU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5D0DA-741A-656B-3A1E-3335DD657DAD}"/>
              </a:ext>
            </a:extLst>
          </p:cNvPr>
          <p:cNvSpPr txBox="1"/>
          <p:nvPr/>
        </p:nvSpPr>
        <p:spPr>
          <a:xfrm>
            <a:off x="4131582" y="1317918"/>
            <a:ext cx="16280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Шаг 1. Создание и</a:t>
            </a:r>
            <a:r>
              <a:rPr lang="en-US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развитие личного кабинета и магазина </a:t>
            </a:r>
            <a:endParaRPr lang="ru-RU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DED10-F5B8-4B10-EE02-3B9910501CCB}"/>
              </a:ext>
            </a:extLst>
          </p:cNvPr>
          <p:cNvSpPr txBox="1"/>
          <p:nvPr/>
        </p:nvSpPr>
        <p:spPr>
          <a:xfrm>
            <a:off x="6643554" y="5359541"/>
            <a:ext cx="2196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Шаг.2 Создание и размещение актуальных объявлений на платформе </a:t>
            </a:r>
            <a:r>
              <a:rPr lang="en-US" sz="1800" b="1" kern="0" spc="-122" dirty="0" err="1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avito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2919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F7D814-4A54-EA93-3CF9-BCEC56F8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97" y="4092561"/>
            <a:ext cx="11507806" cy="3334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9C0B3-CAB3-6F04-DDBC-2EA1E899DE63}"/>
              </a:ext>
            </a:extLst>
          </p:cNvPr>
          <p:cNvSpPr txBox="1"/>
          <p:nvPr/>
        </p:nvSpPr>
        <p:spPr>
          <a:xfrm>
            <a:off x="3657600" y="188451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Создание </a:t>
            </a:r>
          </a:p>
          <a:p>
            <a:pPr algn="ctr"/>
            <a:r>
              <a:rPr lang="ru-RU" sz="48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ШАГ.1 макета визитки</a:t>
            </a:r>
            <a:endParaRPr lang="ru-RU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AE300-9BC3-AA7B-B324-3A884FAF2299}"/>
              </a:ext>
            </a:extLst>
          </p:cNvPr>
          <p:cNvSpPr txBox="1"/>
          <p:nvPr/>
        </p:nvSpPr>
        <p:spPr>
          <a:xfrm>
            <a:off x="630621" y="356080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Лицевая сторона</a:t>
            </a:r>
            <a:endParaRPr lang="ru-RU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45045-4909-C876-E2CF-56AB19047241}"/>
              </a:ext>
            </a:extLst>
          </p:cNvPr>
          <p:cNvSpPr txBox="1"/>
          <p:nvPr/>
        </p:nvSpPr>
        <p:spPr>
          <a:xfrm>
            <a:off x="6222124" y="356080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Задняя часть визитки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34328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2D1250-72FB-2F10-4B2A-32F0C76D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538" y="-28748"/>
            <a:ext cx="3415862" cy="8258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05D3F1-316E-BD0F-6F7C-F5588AE20DD4}"/>
              </a:ext>
            </a:extLst>
          </p:cNvPr>
          <p:cNvSpPr txBox="1"/>
          <p:nvPr/>
        </p:nvSpPr>
        <p:spPr>
          <a:xfrm>
            <a:off x="2417379" y="334862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54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Печать визиток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87521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4EF59-E420-0478-E78D-589F6369394E}"/>
              </a:ext>
            </a:extLst>
          </p:cNvPr>
          <p:cNvSpPr txBox="1"/>
          <p:nvPr/>
        </p:nvSpPr>
        <p:spPr>
          <a:xfrm>
            <a:off x="3563007" y="254330"/>
            <a:ext cx="7315200" cy="69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095"/>
              </a:lnSpc>
              <a:buNone/>
            </a:pPr>
            <a:r>
              <a:rPr lang="en-US" sz="36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</a:t>
            </a:r>
            <a:r>
              <a:rPr lang="ru-RU" sz="3600" b="1" kern="0" spc="-122" dirty="0" err="1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пасибо</a:t>
            </a:r>
            <a:r>
              <a:rPr lang="ru-RU" sz="360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за внимание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065CC9-ED90-857A-4D17-5A427EC2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38" y="1405758"/>
            <a:ext cx="6222124" cy="62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1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357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7864194" y="880699"/>
            <a:ext cx="5940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Цель и механика игры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5802807" y="1970111"/>
            <a:ext cx="44410" cy="5218152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5852503" y="24724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5550268" y="22447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23623" y="2286409"/>
            <a:ext cx="1531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874015" y="22417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Основная цель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874016" y="2759196"/>
            <a:ext cx="7751088" cy="6665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Главная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цель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игры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-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защитить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своих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подданых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получить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легендарную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кувалду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и с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ее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помощью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победить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злого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колдуна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Моргана</a:t>
            </a:r>
            <a:endParaRPr lang="en-US" sz="1750" kern="0" spc="-35" dirty="0" err="1">
              <a:solidFill>
                <a:srgbClr val="272525"/>
              </a:solidFill>
              <a:latin typeface="Inter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852503" y="417467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5550268" y="39593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700166" y="396392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874016" y="4005723"/>
            <a:ext cx="29101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Уникальная механика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874016" y="4547924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Игровой процесс построен на сложной системе комбинаций приемов и маневров, требующих точного тайминга и стратегии от игроков.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099638" y="576569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5587338" y="55256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732356" y="5579658"/>
            <a:ext cx="2097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874016" y="55967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Элементы RPG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874016" y="6349008"/>
            <a:ext cx="7751088" cy="6665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Игра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включает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в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себя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RPG-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элементы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такие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как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прокачка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персонажа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изучение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новых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техник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 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использование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способностей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улучшение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снаряжения.</a:t>
            </a:r>
            <a:endParaRPr lang="en-US" sz="1750" dirty="0">
              <a:latin typeface="Inter"/>
              <a:ea typeface="Inter"/>
            </a:endParaRPr>
          </a:p>
        </p:txBody>
      </p:sp>
      <p:pic>
        <p:nvPicPr>
          <p:cNvPr id="24" name="Picture 23" descr="A person in armor holding a sword&#10;&#10;Автоматически созданное описание">
            <a:extLst>
              <a:ext uri="{FF2B5EF4-FFF2-40B4-BE49-F238E27FC236}">
                <a16:creationId xmlns:a16="http://schemas.microsoft.com/office/drawing/2014/main" id="{894D304F-39D8-CDDE-6351-67E708257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" r="377" b="8198"/>
          <a:stretch/>
        </p:blipFill>
        <p:spPr>
          <a:xfrm>
            <a:off x="219311" y="1361715"/>
            <a:ext cx="5121927" cy="59672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49981"/>
            <a:ext cx="87500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Особенности игрового процесса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88694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6662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Цели и задачи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146709"/>
            <a:ext cx="329588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игре перед игроками стоят различные цели и задачи, которые необходимо выполнять для продвижения в сюжете и достижения победы.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888694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66629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Интересные</a:t>
            </a:r>
            <a:r>
              <a:rPr lang="en-US" sz="2150" b="1" kern="0" spc="-66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2150" b="1" kern="0" spc="-66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бои</a:t>
            </a:r>
            <a:endParaRPr lang="en-US" sz="2150" dirty="0" err="1">
              <a:latin typeface="Inter"/>
              <a:ea typeface="Inter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4146709"/>
            <a:ext cx="3296007" cy="2332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Игровые сражения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отличаются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высокой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динамикой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требуют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быстрой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реакцки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от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игрока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чтобы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уворачиваться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от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атак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противников</a:t>
            </a:r>
            <a:r>
              <a:rPr lang="en-US" sz="1750" kern="0" spc="-35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и наносить эффективные контрудары.</a:t>
            </a:r>
            <a:endParaRPr lang="en-US" sz="1750" dirty="0">
              <a:latin typeface="Inter"/>
              <a:ea typeface="Inter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88694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666292"/>
            <a:ext cx="2781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Развитие персонажа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146709"/>
            <a:ext cx="329600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Прокачка навыков персонажа и улучшение его характеристик позволяет игрокам адаптировать героя под свой стиль игры и решать все более сложные задачи.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422656" y="968369"/>
            <a:ext cx="78516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Персонажи и их способности</a:t>
            </a:r>
            <a:endParaRPr lang="en-US" sz="43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1950" y="4447421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Главный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герой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: 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Рыцарь-Король</a:t>
            </a:r>
            <a:endParaRPr lang="en-US" sz="215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1950" y="5097655"/>
            <a:ext cx="3295888" cy="19995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Мощный персонаж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ближнего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боя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способный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наносить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сокрушительные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удары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молотом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щитом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а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также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выдерживать большое количество урона.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733903" y="444790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Главный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злодей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: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Морган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731726" y="4928320"/>
            <a:ext cx="3296007" cy="2332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Могущественный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коварный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мощную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магию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меч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создавать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сложные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хитроумные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планы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приводить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жизнь</a:t>
            </a:r>
          </a:p>
        </p:txBody>
      </p:sp>
      <p:sp>
        <p:nvSpPr>
          <p:cNvPr id="12" name="Text 7"/>
          <p:cNvSpPr/>
          <p:nvPr/>
        </p:nvSpPr>
        <p:spPr>
          <a:xfrm>
            <a:off x="9668329" y="444790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Многочисленные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друзья</a:t>
            </a:r>
            <a:r>
              <a:rPr lang="en-US" sz="2150" b="1" kern="0" spc="-66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150" b="1" kern="0" spc="-66" dirty="0" err="1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враги</a:t>
            </a:r>
            <a:endParaRPr lang="en-US" sz="2150" b="1" kern="0" spc="-66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826171" y="5093420"/>
            <a:ext cx="3296007" cy="19995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Дорогой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друг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Атлас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Величественный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Артур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,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Коварный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Морган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его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гнусные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прислужники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.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Все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они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сойдутся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в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битве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за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славное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750" kern="0" spc="-35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королевство</a:t>
            </a: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 descr="A pixel art of a helmet&#10;&#10;Автоматически созданное описание">
            <a:extLst>
              <a:ext uri="{FF2B5EF4-FFF2-40B4-BE49-F238E27FC236}">
                <a16:creationId xmlns:a16="http://schemas.microsoft.com/office/drawing/2014/main" id="{17ADFF68-E9F2-9EC8-60E5-AA9ADD83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207" y="2227687"/>
            <a:ext cx="2006600" cy="1816100"/>
          </a:xfrm>
          <a:prstGeom prst="rect">
            <a:avLst/>
          </a:prstGeom>
        </p:spPr>
      </p:pic>
      <p:pic>
        <p:nvPicPr>
          <p:cNvPr id="11" name="Picture 10" descr="A pixelated video game of a knight&#10;&#10;Автоматически созданное описание">
            <a:extLst>
              <a:ext uri="{FF2B5EF4-FFF2-40B4-BE49-F238E27FC236}">
                <a16:creationId xmlns:a16="http://schemas.microsoft.com/office/drawing/2014/main" id="{F71E0F28-2969-19BE-F5C2-2BF64CC86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00" t="11593" r="24800" b="-9191"/>
          <a:stretch/>
        </p:blipFill>
        <p:spPr>
          <a:xfrm>
            <a:off x="5876925" y="2126087"/>
            <a:ext cx="3198105" cy="2094133"/>
          </a:xfrm>
          <a:prstGeom prst="rect">
            <a:avLst/>
          </a:prstGeom>
        </p:spPr>
      </p:pic>
      <p:pic>
        <p:nvPicPr>
          <p:cNvPr id="14" name="Picture 13" descr="A screenshot of a video game&#10;&#10;Автоматически созданное описание">
            <a:extLst>
              <a:ext uri="{FF2B5EF4-FFF2-40B4-BE49-F238E27FC236}">
                <a16:creationId xmlns:a16="http://schemas.microsoft.com/office/drawing/2014/main" id="{C8970402-6CA6-7890-D098-71F542E4BA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368" b="-1887"/>
          <a:stretch/>
        </p:blipFill>
        <p:spPr>
          <a:xfrm>
            <a:off x="1282700" y="1844431"/>
            <a:ext cx="3302004" cy="2775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6984" y="892969"/>
            <a:ext cx="5262563" cy="657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b="1" kern="0" spc="-12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Сюжет и мир игры</a:t>
            </a:r>
            <a:endParaRPr lang="en-US" sz="414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984" y="1866543"/>
            <a:ext cx="1052513" cy="1823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15251" y="2077045"/>
            <a:ext cx="2925485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0"/>
              </a:lnSpc>
              <a:buNone/>
            </a:pPr>
            <a:r>
              <a:rPr lang="en-US" sz="2072" b="1" kern="0" spc="-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Увлекательный Сюжет</a:t>
            </a:r>
            <a:endParaRPr lang="en-US" sz="2072" dirty="0"/>
          </a:p>
        </p:txBody>
      </p:sp>
      <p:sp>
        <p:nvSpPr>
          <p:cNvPr id="8" name="Text 4"/>
          <p:cNvSpPr/>
          <p:nvPr/>
        </p:nvSpPr>
        <p:spPr>
          <a:xfrm>
            <a:off x="5815251" y="2532102"/>
            <a:ext cx="8025765" cy="947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6"/>
              </a:lnSpc>
              <a:buNone/>
            </a:pPr>
            <a:r>
              <a:rPr lang="en-US" sz="1658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Игра погружает игроков в захватывающий сюжет, полный неожиданных поворотов и интриг. Сюжет тесно переплетён с миром игры, который богат деталями и наполнен загадками, ждущими своего раскрытия.</a:t>
            </a:r>
            <a:endParaRPr lang="en-US" sz="16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984" y="3689866"/>
            <a:ext cx="1052513" cy="18233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5251" y="3900368"/>
            <a:ext cx="2640092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0"/>
              </a:lnSpc>
              <a:buNone/>
            </a:pPr>
            <a:r>
              <a:rPr lang="en-US" sz="2072" b="1" kern="0" spc="-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Проработанный Мир</a:t>
            </a:r>
            <a:endParaRPr lang="en-US" sz="2072" dirty="0"/>
          </a:p>
        </p:txBody>
      </p:sp>
      <p:sp>
        <p:nvSpPr>
          <p:cNvPr id="11" name="Text 6"/>
          <p:cNvSpPr/>
          <p:nvPr/>
        </p:nvSpPr>
        <p:spPr>
          <a:xfrm>
            <a:off x="5815251" y="4355425"/>
            <a:ext cx="8025765" cy="9472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86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Фантастический мир игры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отличается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высокой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детализацией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разнообразием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локаций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-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от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таинственных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пещер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до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величественных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городов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Игроки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смогут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исследовать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этот мир, открывая для себя его тайны и секреты.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984" y="5513189"/>
            <a:ext cx="1052513" cy="18233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15251" y="5723692"/>
            <a:ext cx="2952631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0"/>
              </a:lnSpc>
              <a:buNone/>
            </a:pPr>
            <a:r>
              <a:rPr lang="en-US" sz="2072" b="1" kern="0" spc="-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Персонажи с Историей</a:t>
            </a:r>
            <a:endParaRPr lang="en-US" sz="2072" dirty="0"/>
          </a:p>
        </p:txBody>
      </p:sp>
      <p:sp>
        <p:nvSpPr>
          <p:cNvPr id="14" name="Text 8"/>
          <p:cNvSpPr/>
          <p:nvPr/>
        </p:nvSpPr>
        <p:spPr>
          <a:xfrm>
            <a:off x="5815251" y="6178748"/>
            <a:ext cx="8025765" cy="947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6"/>
              </a:lnSpc>
              <a:buNone/>
            </a:pPr>
            <a:r>
              <a:rPr lang="en-US" sz="1658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персонаж в игре имеет свою уникальную историю и мотивацию, которые раскрываются по мере прохождения сюжета. Игроки станут свидетелями захватывающих событий и станут частью судеб этих героев.</a:t>
            </a:r>
            <a:endParaRPr lang="en-US" sz="16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830439" y="2424232"/>
            <a:ext cx="7276505" cy="660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b="1" kern="0" spc="-125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Возможности кастомизации</a:t>
            </a:r>
            <a:endParaRPr lang="en-US" sz="41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293739" y="4202192"/>
            <a:ext cx="3206710" cy="344578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512695" y="4421148"/>
            <a:ext cx="2642830" cy="33039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050" b="1" kern="0" spc="-62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Рост</a:t>
            </a:r>
            <a:r>
              <a:rPr lang="en-US" sz="2050" b="1" kern="0" spc="-6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50" b="1" kern="0" spc="-62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персонажа</a:t>
            </a:r>
            <a:endParaRPr lang="en-US" sz="205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512695" y="4891048"/>
            <a:ext cx="2768798" cy="2537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97"/>
              </a:lnSpc>
            </a:pP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Игроки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приросте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уровня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смогут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выбрать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из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широкого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разнообразия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уникальные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классы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способностями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,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чтобы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создать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идеальную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5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сборку</a:t>
            </a:r>
            <a:r>
              <a:rPr lang="en-US" sz="165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.</a:t>
            </a:r>
            <a:endParaRPr lang="en-US" sz="16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11785" y="4202192"/>
            <a:ext cx="3206710" cy="344578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30741" y="4421148"/>
            <a:ext cx="2768798" cy="660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081" b="1" kern="0" spc="-6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Настройка экипировки</a:t>
            </a:r>
            <a:endParaRPr lang="en-US" sz="208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30741" y="5208746"/>
            <a:ext cx="2768798" cy="2220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665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Разнообразие оружия, брони и аксессуаров позволяет игрокам подобрать снаряжение, идеально подходящее их стилю игры и предпочтениям.</a:t>
            </a:r>
            <a:endParaRPr lang="en-US" sz="16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129832" y="4202192"/>
            <a:ext cx="3206710" cy="344578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48788" y="4421148"/>
            <a:ext cx="2768798" cy="660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1"/>
              </a:lnSpc>
              <a:buNone/>
            </a:pPr>
            <a:r>
              <a:rPr lang="en-US" sz="2081" b="1" kern="0" spc="-6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Персонализация умений</a:t>
            </a:r>
            <a:endParaRPr lang="en-US" sz="208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48788" y="5208746"/>
            <a:ext cx="2768798" cy="1903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7"/>
              </a:lnSpc>
              <a:buNone/>
            </a:pPr>
            <a:r>
              <a:rPr lang="en-US" sz="1665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Игроки могут кастомизировать навыки и умения своих персонажей, чтобы подстраивать их под свой игровой стиль и сложившуюся ситуацию.</a:t>
            </a:r>
            <a:endParaRPr lang="en-US" sz="16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video game screen with text&#10;&#10;Автоматически созданное описание">
            <a:extLst>
              <a:ext uri="{FF2B5EF4-FFF2-40B4-BE49-F238E27FC236}">
                <a16:creationId xmlns:a16="http://schemas.microsoft.com/office/drawing/2014/main" id="{BD2571D8-7823-464B-2164-67D55BE2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5700"/>
            <a:ext cx="143256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09750"/>
            <a:ext cx="56809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Сообщество игроков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2837378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Наша игра активно поддерживается растущим сообществом фанатов. Игроки создают клубы, объединяются в гильдии, обсуждают стратегии и делятся советами в нашем форуме. Мы поощряем игровое взаимодействие и коллективные достижения, которые сплачивают сообщество.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На официальном сайте игры можно найти различные ресурсы, созданные игроками - гайды, моды, фанатские арты. Администрация игры активно взаимодействует с комьюнити, прислушивается к обратной связи и учитывает пожелания игроков при развитии проекта.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32140"/>
            <a:ext cx="66842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Планы по развитию игры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2181939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Новые режимы игры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3098483"/>
            <a:ext cx="2232065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Команда разработчиков планирует добавить в игру несколько новых захватывающих режимов. Это позволит разнообразить игровой процесс и сохранять интерес игроков.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19650" y="2181939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Регулярные обновления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819650" y="3098483"/>
            <a:ext cx="2232065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Разработчики обещают регулярно выпускать обновления, которые будут включать свежий контент, исправления ошибок и улучшения игрового баланса.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1307" y="2181939"/>
            <a:ext cx="2232065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Расширение сюжетной линии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1307" y="3445669"/>
            <a:ext cx="2232065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Создатели игры планируют продолжить развитие увлекательной сюжетной линии, добавив новые квесты, персонажей и повороты событий.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382964" y="2181939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Поддержка киберспорта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382964" y="3098483"/>
            <a:ext cx="2232065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Одним из главных направлений развития станет создание профессиональной киберспортивной сцены с регулярными соревнованиями и турнирами.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72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397681" y="570786"/>
            <a:ext cx="8603337" cy="647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5"/>
              </a:lnSpc>
              <a:buNone/>
            </a:pPr>
            <a:r>
              <a:rPr lang="en-US" sz="4080" b="1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Как начать играть и где найти игру</a:t>
            </a:r>
            <a:endParaRPr lang="en-US" sz="40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29" y="1631990"/>
            <a:ext cx="1622703" cy="14828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96790" y="2370534"/>
            <a:ext cx="118943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57"/>
              </a:lnSpc>
              <a:buNone/>
            </a:pPr>
            <a:r>
              <a:rPr lang="en-US" sz="2038" b="1" kern="0" spc="-6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</a:t>
            </a:r>
            <a:endParaRPr lang="en-US" sz="203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00282" y="3581797"/>
            <a:ext cx="2588062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7"/>
              </a:lnSpc>
              <a:buNone/>
            </a:pPr>
            <a:r>
              <a:rPr lang="en-US" sz="2040" b="1" kern="0" spc="-6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Скачать</a:t>
            </a:r>
            <a:endParaRPr lang="en-US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00282" y="4118372"/>
            <a:ext cx="3458170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6"/>
              </a:lnSpc>
              <a:buNone/>
            </a:pPr>
            <a:r>
              <a:rPr lang="en-US" sz="163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Загрузите игру на свое устройство</a:t>
            </a:r>
            <a:endParaRPr lang="en-US" sz="16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19405" y="3117265"/>
            <a:ext cx="6461641" cy="20657"/>
          </a:xfrm>
          <a:prstGeom prst="roundRect">
            <a:avLst>
              <a:gd name="adj" fmla="val 451051"/>
            </a:avLst>
          </a:prstGeom>
          <a:solidFill>
            <a:srgbClr val="C0C1D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18" y="3166467"/>
            <a:ext cx="3245525" cy="14828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778693" y="3713678"/>
            <a:ext cx="155258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57"/>
              </a:lnSpc>
              <a:buNone/>
            </a:pPr>
            <a:r>
              <a:rPr lang="en-US" sz="2038" b="1" kern="0" spc="-6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</a:t>
            </a:r>
            <a:endParaRPr lang="en-US" sz="203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873393" y="2055574"/>
            <a:ext cx="2606873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7"/>
              </a:lnSpc>
              <a:buNone/>
            </a:pPr>
            <a:r>
              <a:rPr lang="en-US" sz="2040" b="1" kern="0" spc="-6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Зарегистрироваться</a:t>
            </a:r>
            <a:endParaRPr lang="en-US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873393" y="2592149"/>
            <a:ext cx="4825008" cy="3105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46"/>
              </a:lnSpc>
            </a:pP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Создайте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учетную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запись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на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официальном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сайте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"Knightsquest.ru"</a:t>
            </a:r>
          </a:p>
        </p:txBody>
      </p:sp>
      <p:sp>
        <p:nvSpPr>
          <p:cNvPr id="14" name="Shape 10"/>
          <p:cNvSpPr/>
          <p:nvPr/>
        </p:nvSpPr>
        <p:spPr>
          <a:xfrm>
            <a:off x="6530816" y="4651742"/>
            <a:ext cx="5650230" cy="20657"/>
          </a:xfrm>
          <a:prstGeom prst="roundRect">
            <a:avLst>
              <a:gd name="adj" fmla="val 451051"/>
            </a:avLst>
          </a:prstGeom>
          <a:solidFill>
            <a:srgbClr val="C0C1D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208" y="4700945"/>
            <a:ext cx="4868228" cy="14828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774763" y="5248156"/>
            <a:ext cx="162878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57"/>
              </a:lnSpc>
              <a:buNone/>
            </a:pPr>
            <a:r>
              <a:rPr lang="en-US" sz="2038" b="1" kern="0" spc="-6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3</a:t>
            </a:r>
            <a:endParaRPr lang="en-US" sz="203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97485" y="4907994"/>
            <a:ext cx="2588062" cy="32349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547"/>
              </a:lnSpc>
              <a:buNone/>
            </a:pPr>
            <a:r>
              <a:rPr lang="en-US" sz="2000" b="1" kern="0" spc="-61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Установить</a:t>
            </a:r>
            <a:endParaRPr lang="en-US" sz="2000" b="1" kern="0" spc="-61" dirty="0" err="1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497485" y="5355669"/>
            <a:ext cx="4528185" cy="621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46"/>
              </a:lnSpc>
            </a:pP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Установите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игру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наслаждайтесь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захватывающим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приключением</a:t>
            </a:r>
            <a:endParaRPr lang="en-US" sz="1600" dirty="0" err="1">
              <a:latin typeface="Times New Roman" panose="02020603050405020304" pitchFamily="18" charset="0"/>
              <a:ea typeface="Inter"/>
              <a:cs typeface="Times New Roman" panose="02020603050405020304" pitchFamily="18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2397681" y="6416635"/>
            <a:ext cx="9835039" cy="1242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46"/>
              </a:lnSpc>
            </a:pP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Чтобы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начать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играть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,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вам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нужно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сначала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зарегистрироваться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на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официальном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сайте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,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затем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скачать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игру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на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свое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устройство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следовать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рекомендациям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утилиты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установки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.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Это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позволит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вам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 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быстро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погрузиться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в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увлекательный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мир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игры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и с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головой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окунуться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 в </a:t>
            </a:r>
            <a:r>
              <a:rPr lang="en-US" sz="1600" kern="0" spc="-33" dirty="0" err="1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приключения</a:t>
            </a:r>
            <a:r>
              <a:rPr lang="en-US" sz="1600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Inter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761</Words>
  <Application>Microsoft Office PowerPoint</Application>
  <PresentationFormat>Произвольный</PresentationFormat>
  <Paragraphs>92</Paragraphs>
  <Slides>18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Inter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user05</cp:lastModifiedBy>
  <cp:revision>303</cp:revision>
  <dcterms:created xsi:type="dcterms:W3CDTF">2024-06-13T06:27:40Z</dcterms:created>
  <dcterms:modified xsi:type="dcterms:W3CDTF">2024-06-26T14:35:25Z</dcterms:modified>
</cp:coreProperties>
</file>